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11" autoAdjust="0"/>
    <p:restoredTop sz="94660"/>
  </p:normalViewPr>
  <p:slideViewPr>
    <p:cSldViewPr snapToGrid="0">
      <p:cViewPr varScale="1">
        <p:scale>
          <a:sx n="52" d="100"/>
          <a:sy n="52" d="100"/>
        </p:scale>
        <p:origin x="56" y="13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FE44B5-8988-5083-54D2-579B625B78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4365505-8257-9354-D532-6AB7F545F4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C9425D-4F6D-E59C-4BA9-B5CB93C7C9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03081-0CFF-4BEA-A12D-09AB268D5E1E}" type="datetimeFigureOut">
              <a:rPr lang="en-IN" smtClean="0"/>
              <a:t>27-10-2025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6AA107-5B90-8E29-444F-86EB23C4A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0FF936-34D5-2FFA-FE6A-9CFA28D84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5D7AB7-DAA7-4C8A-951E-F22E448595E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895049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79891A-C4F8-22C9-CC0F-0B3AC6100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4B54722-309D-F7B4-0212-FFB5F8C862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7E547F-735A-E82F-6110-92B6A1160E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03081-0CFF-4BEA-A12D-09AB268D5E1E}" type="datetimeFigureOut">
              <a:rPr lang="en-IN" smtClean="0"/>
              <a:t>27-10-2025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4EC4A8-8A3C-0DF8-D454-C345893B5D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79445B-DE9A-0B3A-1B28-E9BC987F8C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5D7AB7-DAA7-4C8A-951E-F22E448595E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086460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69D71B4-C054-47AC-77C7-14F6976A085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FE4DB33-EB65-52BB-99D1-475661B72D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D6B0EE-AC3C-D531-EE03-1DE7354B03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03081-0CFF-4BEA-A12D-09AB268D5E1E}" type="datetimeFigureOut">
              <a:rPr lang="en-IN" smtClean="0"/>
              <a:t>27-10-2025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A8BE6E-1181-ABD2-084D-8133F4EC9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424C85-1983-9575-C4BE-84603F571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5D7AB7-DAA7-4C8A-951E-F22E448595E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597205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B970C-248D-76C8-C9FB-E220523FA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FF5117-9410-35B9-CB39-BCC9DDF6F1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7020D8-5397-A081-A453-96A740BE26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03081-0CFF-4BEA-A12D-09AB268D5E1E}" type="datetimeFigureOut">
              <a:rPr lang="en-IN" smtClean="0"/>
              <a:t>27-10-2025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AA7198-2D35-8E8A-D130-41AB11CAE4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E2AFAA-F2A1-EDB3-602C-D0E47874C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5D7AB7-DAA7-4C8A-951E-F22E448595E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803591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D3FBC3-1970-ED69-37DB-899CBC5E51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DA58C5-96EF-5F5F-223F-81A2034AF5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0544C1-B27A-FDD4-BBBF-81AE6EF38D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03081-0CFF-4BEA-A12D-09AB268D5E1E}" type="datetimeFigureOut">
              <a:rPr lang="en-IN" smtClean="0"/>
              <a:t>27-10-2025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93580F-9A2A-0C1E-34C9-71F735AAD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AF7288-7471-9857-BCCB-35FACA6C99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5D7AB7-DAA7-4C8A-951E-F22E448595E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932023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9D2711-0E89-AE0A-9CCD-9C3044FC3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B18C70-1727-07DF-540C-417E3AE196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2FFE15-84C0-7F0B-2EB0-D40E690F5B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35FFD8-D508-4044-570E-2AB429AA94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03081-0CFF-4BEA-A12D-09AB268D5E1E}" type="datetimeFigureOut">
              <a:rPr lang="en-IN" smtClean="0"/>
              <a:t>27-10-2025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1300EF-52D9-E5FE-FD9C-97C5BB2B62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19A637-DF78-EF6C-2C81-5BE2202A26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5D7AB7-DAA7-4C8A-951E-F22E448595E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389346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FCFD2-A37F-F2C9-5A14-B680660D3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A98D2A-B343-7253-A3EB-3297B3814F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877A1E-8B38-A935-2402-D0523D7D62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92578BC-68CB-733F-DC4C-64808F0632D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7DEC11B-FC49-AD50-30B8-44549153EB1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9B49247-90A8-05B7-057A-D52781F8E3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03081-0CFF-4BEA-A12D-09AB268D5E1E}" type="datetimeFigureOut">
              <a:rPr lang="en-IN" smtClean="0"/>
              <a:t>27-10-2025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38409A9-8065-72B6-5915-E30E744455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513A69E-0CF6-7F37-8FDD-FEA1BBFF6F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5D7AB7-DAA7-4C8A-951E-F22E448595E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899755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CBBC22-5718-E80B-C260-401BEDD24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BBCDA61-3982-1F19-3995-1FDB8BBBE6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03081-0CFF-4BEA-A12D-09AB268D5E1E}" type="datetimeFigureOut">
              <a:rPr lang="en-IN" smtClean="0"/>
              <a:t>27-10-2025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7B8DE1-C919-38D5-F1ED-47F569C6C3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E6B1B6-7FD8-F3F2-B037-3077FD6339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5D7AB7-DAA7-4C8A-951E-F22E448595E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24577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955FB28-3F49-1BCF-878E-0D1FF99279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03081-0CFF-4BEA-A12D-09AB268D5E1E}" type="datetimeFigureOut">
              <a:rPr lang="en-IN" smtClean="0"/>
              <a:t>27-10-2025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B52D765-7CF9-495B-DAB4-61A35C91E7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C1AD88-3E87-696F-5481-8CD22BA34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5D7AB7-DAA7-4C8A-951E-F22E448595E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8971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02D5D5-9555-0D21-EDD6-874D74ADFC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AF3A95-F24E-9502-3215-9313A537E2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2B4B0A-7F04-20FB-D933-38D0B19E63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BEE1A9-0975-55EA-E949-DB7F2FED30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03081-0CFF-4BEA-A12D-09AB268D5E1E}" type="datetimeFigureOut">
              <a:rPr lang="en-IN" smtClean="0"/>
              <a:t>27-10-2025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6241C2-35BB-6489-ABFA-2FF3EE6159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F14256-48D9-FE88-B2C5-A6A429B8FA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5D7AB7-DAA7-4C8A-951E-F22E448595E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379289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16C392-6D7A-3914-A449-728BCDCBF2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3A130F2-9BFE-CD43-819C-DF0C24A747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95FD79-B488-08DD-15FE-3AFD1DE82A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92A91A-E50B-194D-63EB-87F4DC82CD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03081-0CFF-4BEA-A12D-09AB268D5E1E}" type="datetimeFigureOut">
              <a:rPr lang="en-IN" smtClean="0"/>
              <a:t>27-10-2025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35CEBA-8EDE-569A-1C0D-0197B8036B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3F7BD6-367D-0BE0-8168-F3E20CF92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5D7AB7-DAA7-4C8A-951E-F22E448595E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201658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A4A17B4-84AB-1D55-7510-DDC5FEA770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807A15-94BB-A449-431E-F7F569D683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53CBD1-4FA5-2C40-6223-9FF00F1508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F03081-0CFF-4BEA-A12D-09AB268D5E1E}" type="datetimeFigureOut">
              <a:rPr lang="en-IN" smtClean="0"/>
              <a:t>27-10-2025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3DC7DB-F0E5-D9B9-BF88-380134B067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DAC4A4-5E74-FCCC-6E5A-03A2E11661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5D7AB7-DAA7-4C8A-951E-F22E448595E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790247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357D23-66F9-AA1D-31D7-9818CC723A5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07E8C2-03DD-A371-0D1A-9E01B5D2EAF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CB266F-25FE-4A36-AF13-8A23F16D30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2939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8FAD99-F83A-0B23-9649-FEA9B37D57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8ED678-8C3B-92D3-5F55-B7A436C4A3A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859812F-7B24-662C-DDA7-AC424A3FD2D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515D39-7A53-3B6D-A4E5-CB6E00B2BC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4570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DB76C0-2195-9FB4-C409-4272837553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B91745-B1BB-7E00-BF8D-D19101C62CC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C88B3D-B8AE-2107-F72F-D35194AA2FE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F45BDD-792D-BAAE-A0A2-70755CCAA9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8688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AAF1B3-9276-9010-2846-6F5E2DC255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BE8E9F-9603-4BA7-B37A-01828491E4E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C0609D-2C12-153F-1AE7-C59290F14AA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4F60D5-1E0A-4E10-77DF-93692B1A04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6392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518A5E-AE80-12BA-23C1-B3FDF94313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CF0FB5-C1D9-FD0F-9D2E-743FF2FB7B2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B6AC54-8311-E54F-754A-11333171D6B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98F3F9-0502-B06D-2E10-C0B4EB61C4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3701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61B7EB-C578-37EC-EFA1-582251BEDA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67933-6193-0361-4370-BCE446E7248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36475A6-F6DD-09D5-43E7-0B833A00D32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606426-DFE8-75B4-9463-908062E8E9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8984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F74550-1726-4C89-B13E-A49FF77778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F0CE96-4E4F-2EEA-0879-1A9B098388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FFEBCA0-DDD9-42B1-BAD6-0D49A9AD722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D100D9-2BD5-27EE-E625-E0474166B9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494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19C088-FEEE-A4AA-4ABB-9D533EEF00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7BD47-8745-8163-90DA-7112673E96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28ABE9-60DE-9A18-24C8-C98D20F2D65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264856-2C2F-EDA7-B976-42B569E233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4208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432CE9-FC90-5E99-004C-90EF5BAA21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75618F-22FD-5662-F06B-555A8AF50E8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DE768C-9A17-90B2-41CD-6A9601A2785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30E077-B419-1DA2-B803-652F0C1870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9080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B4CE36-39A2-1964-5E92-E4366F0D54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F9125-8607-42F8-6A8C-33CBEBFC956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96A72C6-E8A5-0B24-ED85-FDB49781535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6946E9-D5D2-3672-28BB-44FA4C71AC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982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BE1B7F-AAA2-AB60-E4FD-E707351DB9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1ABDDC-1112-DAEF-3E60-1C1696118E2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3650B9-0AEB-93BA-36A9-FA36C81540C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42A59D-5A0F-DF52-45D9-0B30F63D57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9978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47EA88-4636-7A4B-E7F1-DA1D8DBBC7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F80D8F-03E0-4536-87A6-19ED224D2DA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E4BED5-AFBA-2B66-D5AD-F187E3F71B1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39289F-B1A1-591C-6E58-3F87C61CF4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4969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B12C09-9514-4093-5020-A7157E3092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E33676-D694-3BBC-60DD-EA0393A888D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A26407-BD5F-CAE3-24F2-A1CE7142002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61D938-C0CD-E369-6B9B-D17C178883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5677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Office PowerPoint</Application>
  <PresentationFormat>Widescreen</PresentationFormat>
  <Paragraphs>0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Yashasvi Pandey</dc:creator>
  <cp:lastModifiedBy>Yashasvi Pandey</cp:lastModifiedBy>
  <cp:revision>1</cp:revision>
  <dcterms:created xsi:type="dcterms:W3CDTF">2025-10-27T13:48:05Z</dcterms:created>
  <dcterms:modified xsi:type="dcterms:W3CDTF">2025-10-27T13:49:30Z</dcterms:modified>
</cp:coreProperties>
</file>